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3716000" cy="1828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1782" y="-3162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6810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 lIns="48331" tIns="24165" rIns="48331" bIns="24165"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4939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28700" y="5669280"/>
            <a:ext cx="11658600" cy="384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57400" y="10241280"/>
            <a:ext cx="9601199" cy="4572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85800" y="4206240"/>
            <a:ext cx="5966460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063739" y="4206240"/>
            <a:ext cx="5966460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266482" y="613959"/>
            <a:ext cx="13005384" cy="169764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269094" y="13943291"/>
            <a:ext cx="0" cy="909319"/>
          </a:xfrm>
          <a:custGeom>
            <a:avLst/>
            <a:gdLst/>
            <a:ahLst/>
            <a:cxnLst/>
            <a:rect l="l" t="t" r="r" b="b"/>
            <a:pathLst>
              <a:path h="909319">
                <a:moveTo>
                  <a:pt x="0" y="909180"/>
                </a:moveTo>
                <a:lnTo>
                  <a:pt x="0" y="0"/>
                </a:lnTo>
              </a:path>
            </a:pathLst>
          </a:custGeom>
          <a:ln w="10450">
            <a:solidFill>
              <a:srgbClr val="64646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5800" y="731519"/>
            <a:ext cx="12344399" cy="2926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85800" y="4206240"/>
            <a:ext cx="12344399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63440" y="17007840"/>
            <a:ext cx="4389119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85800" y="17007840"/>
            <a:ext cx="3154680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7/30/2018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875520" y="17007840"/>
            <a:ext cx="3154680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4678" y="9669186"/>
            <a:ext cx="499109" cy="2222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9850">
              <a:lnSpc>
                <a:spcPts val="1145"/>
              </a:lnSpc>
            </a:pPr>
            <a:r>
              <a:rPr sz="1000" spc="-180" dirty="0">
                <a:solidFill>
                  <a:srgbClr val="747B72"/>
                </a:solidFill>
                <a:latin typeface="Times New Roman"/>
                <a:cs typeface="Times New Roman"/>
              </a:rPr>
              <a:t>-·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605"/>
              </a:lnSpc>
            </a:pPr>
            <a:r>
              <a:rPr sz="550" spc="5" dirty="0">
                <a:solidFill>
                  <a:srgbClr val="747B72"/>
                </a:solidFill>
                <a:latin typeface="Arial"/>
                <a:cs typeface="Arial"/>
              </a:rPr>
              <a:t>.:</a:t>
            </a:r>
            <a:r>
              <a:rPr sz="550" spc="-50" dirty="0">
                <a:solidFill>
                  <a:srgbClr val="747B72"/>
                </a:solidFill>
                <a:latin typeface="Arial"/>
                <a:cs typeface="Arial"/>
              </a:rPr>
              <a:t> </a:t>
            </a:r>
            <a:r>
              <a:rPr sz="550" spc="1605" dirty="0">
                <a:solidFill>
                  <a:srgbClr val="747B72"/>
                </a:solidFill>
                <a:latin typeface="Arial"/>
                <a:cs typeface="Arial"/>
              </a:rPr>
              <a:t>=</a:t>
            </a:r>
            <a:endParaRPr sz="5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567599" y="16865705"/>
            <a:ext cx="432434" cy="120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750" spc="-85" dirty="0">
                <a:solidFill>
                  <a:srgbClr val="112111"/>
                </a:solidFill>
                <a:latin typeface="Arial"/>
                <a:cs typeface="Arial"/>
              </a:rPr>
              <a:t>L.DeDonato</a:t>
            </a:r>
            <a:endParaRPr sz="750">
              <a:latin typeface="Arial"/>
              <a:cs typeface="Arial"/>
            </a:endParaRPr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7239000" y="5715000"/>
            <a:ext cx="1944625" cy="1143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7239000" y="6858000"/>
            <a:ext cx="1828800" cy="4065661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9183625" y="5714650"/>
            <a:ext cx="3922695" cy="2922311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1600" y="8274400"/>
            <a:ext cx="4587465" cy="264926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19" name="Freeform 18"/>
          <p:cNvSpPr/>
          <p:nvPr/>
        </p:nvSpPr>
        <p:spPr>
          <a:xfrm>
            <a:off x="10572750" y="10293991"/>
            <a:ext cx="2892211" cy="526409"/>
          </a:xfrm>
          <a:custGeom>
            <a:avLst/>
            <a:gdLst>
              <a:gd name="connsiteX0" fmla="*/ 2886075 w 2892211"/>
              <a:gd name="connsiteY0" fmla="*/ 526409 h 526409"/>
              <a:gd name="connsiteX1" fmla="*/ 2800350 w 2892211"/>
              <a:gd name="connsiteY1" fmla="*/ 97784 h 526409"/>
              <a:gd name="connsiteX2" fmla="*/ 2247900 w 2892211"/>
              <a:gd name="connsiteY2" fmla="*/ 12059 h 526409"/>
              <a:gd name="connsiteX3" fmla="*/ 1704975 w 2892211"/>
              <a:gd name="connsiteY3" fmla="*/ 288284 h 526409"/>
              <a:gd name="connsiteX4" fmla="*/ 1409700 w 2892211"/>
              <a:gd name="connsiteY4" fmla="*/ 383534 h 526409"/>
              <a:gd name="connsiteX5" fmla="*/ 381000 w 2892211"/>
              <a:gd name="connsiteY5" fmla="*/ 488309 h 526409"/>
              <a:gd name="connsiteX6" fmla="*/ 0 w 2892211"/>
              <a:gd name="connsiteY6" fmla="*/ 231134 h 5264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92211" h="526409">
                <a:moveTo>
                  <a:pt x="2886075" y="526409"/>
                </a:moveTo>
                <a:cubicBezTo>
                  <a:pt x="2896393" y="354959"/>
                  <a:pt x="2906712" y="183509"/>
                  <a:pt x="2800350" y="97784"/>
                </a:cubicBezTo>
                <a:cubicBezTo>
                  <a:pt x="2693988" y="12059"/>
                  <a:pt x="2430462" y="-19691"/>
                  <a:pt x="2247900" y="12059"/>
                </a:cubicBezTo>
                <a:cubicBezTo>
                  <a:pt x="2065338" y="43809"/>
                  <a:pt x="1844675" y="226372"/>
                  <a:pt x="1704975" y="288284"/>
                </a:cubicBezTo>
                <a:cubicBezTo>
                  <a:pt x="1565275" y="350196"/>
                  <a:pt x="1630362" y="350196"/>
                  <a:pt x="1409700" y="383534"/>
                </a:cubicBezTo>
                <a:cubicBezTo>
                  <a:pt x="1189037" y="416871"/>
                  <a:pt x="615950" y="513709"/>
                  <a:pt x="381000" y="488309"/>
                </a:cubicBezTo>
                <a:cubicBezTo>
                  <a:pt x="146050" y="462909"/>
                  <a:pt x="52387" y="312096"/>
                  <a:pt x="0" y="231134"/>
                </a:cubicBezTo>
              </a:path>
            </a:pathLst>
          </a:custGeom>
          <a:noFill/>
          <a:ln w="44450">
            <a:solidFill>
              <a:srgbClr val="FF0000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Multiply 19"/>
          <p:cNvSpPr/>
          <p:nvPr/>
        </p:nvSpPr>
        <p:spPr>
          <a:xfrm>
            <a:off x="10134600" y="9975209"/>
            <a:ext cx="304800" cy="235591"/>
          </a:xfrm>
          <a:prstGeom prst="mathMultiply">
            <a:avLst>
              <a:gd name="adj1" fmla="val 15434"/>
            </a:avLst>
          </a:prstGeom>
          <a:solidFill>
            <a:srgbClr val="C00000"/>
          </a:solidFill>
          <a:ln w="95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</TotalTime>
  <Words>4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Dalton</dc:creator>
  <cp:lastModifiedBy>Deborah Amburgey</cp:lastModifiedBy>
  <cp:revision>5</cp:revision>
  <cp:lastPrinted>2018-07-20T16:59:27Z</cp:lastPrinted>
  <dcterms:created xsi:type="dcterms:W3CDTF">2018-07-20T12:51:00Z</dcterms:created>
  <dcterms:modified xsi:type="dcterms:W3CDTF">2018-07-30T18:24:53Z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2017-08-07T00:00:00Z</vt:filetime>
  </property>
  <property fmtid="{D5CDD505-2E9C-101B-9397-08002B2CF9AE}" pid="3" name="LastSaved">
    <vt:filetime>2018-07-20T00:00:00Z</vt:filetime>
  </property>
</Properties>
</file>